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64" r:id="rId4"/>
    <p:sldId id="259" r:id="rId5"/>
    <p:sldId id="260" r:id="rId6"/>
    <p:sldId id="261" r:id="rId7"/>
    <p:sldId id="262" r:id="rId8"/>
    <p:sldId id="265"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5" autoAdjust="0"/>
    <p:restoredTop sz="94660"/>
  </p:normalViewPr>
  <p:slideViewPr>
    <p:cSldViewPr snapToGrid="0">
      <p:cViewPr varScale="1">
        <p:scale>
          <a:sx n="73" d="100"/>
          <a:sy n="73" d="100"/>
        </p:scale>
        <p:origin x="3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501FD-CAD1-45E0-9816-C0B6861DDFDF}"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EC319-C3CC-471F-9111-DEBB68B7DCE1}" type="slidenum">
              <a:rPr lang="en-US" smtClean="0"/>
              <a:t>‹#›</a:t>
            </a:fld>
            <a:endParaRPr lang="en-US"/>
          </a:p>
        </p:txBody>
      </p:sp>
    </p:spTree>
    <p:extLst>
      <p:ext uri="{BB962C8B-B14F-4D97-AF65-F5344CB8AC3E}">
        <p14:creationId xmlns:p14="http://schemas.microsoft.com/office/powerpoint/2010/main" val="3475088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Studies carried out by the CDC show that COVID-19 vaccines are effective at keeping people from getting COVID-19. Receiving a COVID-19 vaccine will also help keep you from getting extremely ill even if you do get COVID-19. According to studies the number of deaths associated with COVID-19 has reduce in America and other parts of the world. COVID-19 vaccines clarify that our immune system adapts and fight the virus that causes COVID-19. It classically takes two weeks after vaccination for the body to develop immunity against the virus that causes COVID-19. That indicates it is conceivable that a person could still get COVID-19 before or just after immunization and then get sick since the vaccine did not have sufficient time to provide defense.  People are well-thought-out to be fully protected two weeks after their second dose of the Pfizer-</a:t>
            </a:r>
            <a:r>
              <a:rPr lang="en-US" dirty="0" err="1"/>
              <a:t>BioNTech</a:t>
            </a:r>
            <a:r>
              <a:rPr lang="en-US" dirty="0"/>
              <a:t> or </a:t>
            </a:r>
            <a:r>
              <a:rPr lang="en-US" dirty="0" err="1"/>
              <a:t>Moderna</a:t>
            </a:r>
            <a:r>
              <a:rPr lang="en-US" dirty="0"/>
              <a:t> COVID-19 vaccine, or two weeks after the single-dose Johnson &amp; Johnson’s Janssen COVID-19 vaccine.</a:t>
            </a:r>
          </a:p>
        </p:txBody>
      </p:sp>
      <p:sp>
        <p:nvSpPr>
          <p:cNvPr id="4" name="Slide Number Placeholder 3"/>
          <p:cNvSpPr>
            <a:spLocks noGrp="1"/>
          </p:cNvSpPr>
          <p:nvPr>
            <p:ph type="sldNum" sz="quarter" idx="5"/>
          </p:nvPr>
        </p:nvSpPr>
        <p:spPr/>
        <p:txBody>
          <a:bodyPr/>
          <a:lstStyle/>
          <a:p>
            <a:fld id="{A9EEC319-C3CC-471F-9111-DEBB68B7DCE1}" type="slidenum">
              <a:rPr lang="en-US" smtClean="0"/>
              <a:t>3</a:t>
            </a:fld>
            <a:endParaRPr lang="en-US"/>
          </a:p>
        </p:txBody>
      </p:sp>
    </p:spTree>
    <p:extLst>
      <p:ext uri="{BB962C8B-B14F-4D97-AF65-F5344CB8AC3E}">
        <p14:creationId xmlns:p14="http://schemas.microsoft.com/office/powerpoint/2010/main" val="3062440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CDC conducted evocative analyses of facts from VAERS and v-safe in December 14, 2020–January 13, 2021, a time when the first and second doses of Pfizer-</a:t>
            </a:r>
            <a:r>
              <a:rPr lang="en-US" dirty="0" err="1"/>
              <a:t>BioNTech</a:t>
            </a:r>
            <a:r>
              <a:rPr lang="en-US" dirty="0"/>
              <a:t> vaccine and the first dose of </a:t>
            </a:r>
            <a:r>
              <a:rPr lang="en-US" dirty="0" err="1"/>
              <a:t>Moderna</a:t>
            </a:r>
            <a:r>
              <a:rPr lang="en-US" dirty="0"/>
              <a:t> vaccine were given out. Since LTCF staff memberships were vaccinated at LTCF amenities, inhabitants of LTCFs were presumably recognized by curbing inspection of VAERS information to grown-ups of 65 years and above with a recognized vaccination at an LTCF. To guarantee that LTCF people with thoughtful adverse actions were recognized, manual evaluation was conducted of all reports of solemn antagonistic events among individuals vaccinated in LTCFs, irrespective of vaccine receiver’s age. Administered injection doses were conveyed to CDC. These events were revised by CDC and are reliable with appropriate federal law and CDC rule. All studies were steered by the use of SAS software.</a:t>
            </a:r>
          </a:p>
        </p:txBody>
      </p:sp>
      <p:sp>
        <p:nvSpPr>
          <p:cNvPr id="4" name="Slide Number Placeholder 3"/>
          <p:cNvSpPr>
            <a:spLocks noGrp="1"/>
          </p:cNvSpPr>
          <p:nvPr>
            <p:ph type="sldNum" sz="quarter" idx="5"/>
          </p:nvPr>
        </p:nvSpPr>
        <p:spPr/>
        <p:txBody>
          <a:bodyPr/>
          <a:lstStyle/>
          <a:p>
            <a:fld id="{A9EEC319-C3CC-471F-9111-DEBB68B7DCE1}" type="slidenum">
              <a:rPr lang="en-US" smtClean="0"/>
              <a:t>4</a:t>
            </a:fld>
            <a:endParaRPr lang="en-US"/>
          </a:p>
        </p:txBody>
      </p:sp>
    </p:spTree>
    <p:extLst>
      <p:ext uri="{BB962C8B-B14F-4D97-AF65-F5344CB8AC3E}">
        <p14:creationId xmlns:p14="http://schemas.microsoft.com/office/powerpoint/2010/main" val="1695305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Monday, the Centers for Disease Control and Prevention (CDC) unconfined their first set of health commends for an entirely vaccinated individual. Bestowing to the article, persons who are vaccinated can visit with other completely vaccinated persons indoors without wearing masks or physical distancing. The approvals apply to persons 2 weeks after their second dose of the Pfizer-</a:t>
            </a:r>
            <a:r>
              <a:rPr lang="en-US" dirty="0" err="1"/>
              <a:t>BioNTech</a:t>
            </a:r>
            <a:r>
              <a:rPr lang="en-US" dirty="0"/>
              <a:t> or </a:t>
            </a:r>
            <a:r>
              <a:rPr lang="en-US" dirty="0" err="1"/>
              <a:t>Moderna</a:t>
            </a:r>
            <a:r>
              <a:rPr lang="en-US" dirty="0"/>
              <a:t> vaccine. The current commendations also allow vaccinated individuals to visit the unvaccinated individuals from a single home who are at low risk the deadly COVID-19 illness inside their homes even without wearing masks or observing physical distancing. Nevertheless, the CDC also commend that people who are immunized to continue with the wearing a mask and practice physical distancing in public or when visiting anybody with an increased risk of severe COVID-19. CDC also recommend vaccinated persons to avoid average- and hugged-sized public crowds and get a test if they grow COVID-19 symptoms</a:t>
            </a:r>
          </a:p>
        </p:txBody>
      </p:sp>
      <p:sp>
        <p:nvSpPr>
          <p:cNvPr id="4" name="Slide Number Placeholder 3"/>
          <p:cNvSpPr>
            <a:spLocks noGrp="1"/>
          </p:cNvSpPr>
          <p:nvPr>
            <p:ph type="sldNum" sz="quarter" idx="5"/>
          </p:nvPr>
        </p:nvSpPr>
        <p:spPr/>
        <p:txBody>
          <a:bodyPr/>
          <a:lstStyle/>
          <a:p>
            <a:fld id="{A9EEC319-C3CC-471F-9111-DEBB68B7DCE1}" type="slidenum">
              <a:rPr lang="en-US" smtClean="0"/>
              <a:t>5</a:t>
            </a:fld>
            <a:endParaRPr lang="en-US"/>
          </a:p>
        </p:txBody>
      </p:sp>
    </p:spTree>
    <p:extLst>
      <p:ext uri="{BB962C8B-B14F-4D97-AF65-F5344CB8AC3E}">
        <p14:creationId xmlns:p14="http://schemas.microsoft.com/office/powerpoint/2010/main" val="1920811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CDC has established a new tool, v-safe, to aid us hurriedly find any safety matters with COVID-19 vaccines. V-safe is a smartphone-based, after-vaccination health checker for people who receive COVID-19 vaccines.</a:t>
            </a:r>
          </a:p>
        </p:txBody>
      </p:sp>
      <p:sp>
        <p:nvSpPr>
          <p:cNvPr id="4" name="Slide Number Placeholder 3"/>
          <p:cNvSpPr>
            <a:spLocks noGrp="1"/>
          </p:cNvSpPr>
          <p:nvPr>
            <p:ph type="sldNum" sz="quarter" idx="5"/>
          </p:nvPr>
        </p:nvSpPr>
        <p:spPr/>
        <p:txBody>
          <a:bodyPr/>
          <a:lstStyle/>
          <a:p>
            <a:fld id="{A9EEC319-C3CC-471F-9111-DEBB68B7DCE1}" type="slidenum">
              <a:rPr lang="en-US" smtClean="0"/>
              <a:t>6</a:t>
            </a:fld>
            <a:endParaRPr lang="en-US"/>
          </a:p>
        </p:txBody>
      </p:sp>
    </p:spTree>
    <p:extLst>
      <p:ext uri="{BB962C8B-B14F-4D97-AF65-F5344CB8AC3E}">
        <p14:creationId xmlns:p14="http://schemas.microsoft.com/office/powerpoint/2010/main" val="1891987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circumstances of alleged anaphylaxis, the CDC say, health care specialists should administer an instant injection of epinephrine. Epinephrine, is a hormone that counters the impacts of anaphylaxis. Persons who have come across such a reaction previously frequently carry an auto-injector that brings a shot of the hormone in crises.</a:t>
            </a:r>
          </a:p>
        </p:txBody>
      </p:sp>
      <p:sp>
        <p:nvSpPr>
          <p:cNvPr id="4" name="Slide Number Placeholder 3"/>
          <p:cNvSpPr>
            <a:spLocks noGrp="1"/>
          </p:cNvSpPr>
          <p:nvPr>
            <p:ph type="sldNum" sz="quarter" idx="5"/>
          </p:nvPr>
        </p:nvSpPr>
        <p:spPr/>
        <p:txBody>
          <a:bodyPr/>
          <a:lstStyle/>
          <a:p>
            <a:fld id="{A9EEC319-C3CC-471F-9111-DEBB68B7DCE1}" type="slidenum">
              <a:rPr lang="en-US" smtClean="0"/>
              <a:t>7</a:t>
            </a:fld>
            <a:endParaRPr lang="en-US"/>
          </a:p>
        </p:txBody>
      </p:sp>
    </p:spTree>
    <p:extLst>
      <p:ext uri="{BB962C8B-B14F-4D97-AF65-F5344CB8AC3E}">
        <p14:creationId xmlns:p14="http://schemas.microsoft.com/office/powerpoint/2010/main" val="1234789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 to CDC is that Millions of people in the United States have received COVID-19 vaccines, and these vaccines have undergone the most exhaustive safety specialist care in U.S. history. This intensive care includes using both reputable and novel safety monitoring systems to make sure that COVID-19 vaccines are safe. The side effects from COVID-19 vaccination, such as chills or tiredness, might distress your ability to do daily events, and they should come to an end in few days.</a:t>
            </a:r>
          </a:p>
        </p:txBody>
      </p:sp>
      <p:sp>
        <p:nvSpPr>
          <p:cNvPr id="4" name="Slide Number Placeholder 3"/>
          <p:cNvSpPr>
            <a:spLocks noGrp="1"/>
          </p:cNvSpPr>
          <p:nvPr>
            <p:ph type="sldNum" sz="quarter" idx="5"/>
          </p:nvPr>
        </p:nvSpPr>
        <p:spPr/>
        <p:txBody>
          <a:bodyPr/>
          <a:lstStyle/>
          <a:p>
            <a:fld id="{A9EEC319-C3CC-471F-9111-DEBB68B7DCE1}" type="slidenum">
              <a:rPr lang="en-US" smtClean="0"/>
              <a:t>8</a:t>
            </a:fld>
            <a:endParaRPr lang="en-US"/>
          </a:p>
        </p:txBody>
      </p:sp>
    </p:spTree>
    <p:extLst>
      <p:ext uri="{BB962C8B-B14F-4D97-AF65-F5344CB8AC3E}">
        <p14:creationId xmlns:p14="http://schemas.microsoft.com/office/powerpoint/2010/main" val="378160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2748195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191389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52572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1675354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9192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2093786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2766871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3806971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3848323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987512-E497-48D0-94A2-EA5444898762}"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1270455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987512-E497-48D0-94A2-EA5444898762}"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172639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987512-E497-48D0-94A2-EA5444898762}"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813115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987512-E497-48D0-94A2-EA5444898762}"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32517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87512-E497-48D0-94A2-EA5444898762}"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3912270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E987512-E497-48D0-94A2-EA5444898762}"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3933273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987512-E497-48D0-94A2-EA5444898762}"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E3A43B-368A-4727-A3B8-698BB3D4AD64}" type="slidenum">
              <a:rPr lang="en-US" smtClean="0"/>
              <a:t>‹#›</a:t>
            </a:fld>
            <a:endParaRPr lang="en-US"/>
          </a:p>
        </p:txBody>
      </p:sp>
    </p:spTree>
    <p:extLst>
      <p:ext uri="{BB962C8B-B14F-4D97-AF65-F5344CB8AC3E}">
        <p14:creationId xmlns:p14="http://schemas.microsoft.com/office/powerpoint/2010/main" val="39145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987512-E497-48D0-94A2-EA5444898762}" type="datetimeFigureOut">
              <a:rPr lang="en-US" smtClean="0"/>
              <a:t>3/16/2021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E3A43B-368A-4727-A3B8-698BB3D4AD64}" type="slidenum">
              <a:rPr lang="en-US" smtClean="0"/>
              <a:t>‹#›</a:t>
            </a:fld>
            <a:endParaRPr lang="en-US"/>
          </a:p>
        </p:txBody>
      </p:sp>
    </p:spTree>
    <p:extLst>
      <p:ext uri="{BB962C8B-B14F-4D97-AF65-F5344CB8AC3E}">
        <p14:creationId xmlns:p14="http://schemas.microsoft.com/office/powerpoint/2010/main" val="3249861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14E95E-E4BD-41E7-B975-EEC0B46C90EE}"/>
              </a:ext>
            </a:extLst>
          </p:cNvPr>
          <p:cNvSpPr txBox="1"/>
          <p:nvPr/>
        </p:nvSpPr>
        <p:spPr>
          <a:xfrm>
            <a:off x="3046956" y="964503"/>
            <a:ext cx="7963422" cy="1323439"/>
          </a:xfrm>
          <a:prstGeom prst="rect">
            <a:avLst/>
          </a:prstGeom>
          <a:noFill/>
        </p:spPr>
        <p:txBody>
          <a:bodyPr wrap="square">
            <a:spAutoFit/>
          </a:bodyPr>
          <a:lstStyle/>
          <a:p>
            <a:r>
              <a:rPr lang="en-US" sz="4000" dirty="0">
                <a:solidFill>
                  <a:srgbClr val="0070C0"/>
                </a:solidFill>
              </a:rPr>
              <a:t>CDC AND WHO DAILY UPDATES ON COVID – 19 VACCINATION</a:t>
            </a:r>
          </a:p>
        </p:txBody>
      </p:sp>
    </p:spTree>
    <p:extLst>
      <p:ext uri="{BB962C8B-B14F-4D97-AF65-F5344CB8AC3E}">
        <p14:creationId xmlns:p14="http://schemas.microsoft.com/office/powerpoint/2010/main" val="3411537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087020-4599-4433-9E90-A0E0D14C5357}"/>
              </a:ext>
            </a:extLst>
          </p:cNvPr>
          <p:cNvSpPr txBox="1"/>
          <p:nvPr/>
        </p:nvSpPr>
        <p:spPr>
          <a:xfrm>
            <a:off x="3046956" y="2693467"/>
            <a:ext cx="6093912" cy="3170099"/>
          </a:xfrm>
          <a:prstGeom prst="rect">
            <a:avLst/>
          </a:prstGeom>
          <a:noFill/>
        </p:spPr>
        <p:txBody>
          <a:bodyPr wrap="square">
            <a:spAutoFit/>
          </a:bodyPr>
          <a:lstStyle/>
          <a:p>
            <a:pPr algn="ctr"/>
            <a:r>
              <a:rPr lang="en-US" sz="4000" dirty="0">
                <a:solidFill>
                  <a:srgbClr val="0070C0"/>
                </a:solidFill>
              </a:rPr>
              <a:t>COVID-19 VACCINE</a:t>
            </a:r>
          </a:p>
          <a:p>
            <a:pPr algn="ctr"/>
            <a:r>
              <a:rPr lang="en-US" sz="4000" dirty="0">
                <a:solidFill>
                  <a:srgbClr val="0070C0"/>
                </a:solidFill>
              </a:rPr>
              <a:t>Institutional Affiliation</a:t>
            </a:r>
          </a:p>
          <a:p>
            <a:pPr algn="ctr"/>
            <a:r>
              <a:rPr lang="en-US" sz="4000" dirty="0">
                <a:solidFill>
                  <a:srgbClr val="0070C0"/>
                </a:solidFill>
              </a:rPr>
              <a:t>Professor’s Name</a:t>
            </a:r>
          </a:p>
          <a:p>
            <a:pPr algn="ctr"/>
            <a:r>
              <a:rPr lang="en-US" sz="4000" dirty="0">
                <a:solidFill>
                  <a:srgbClr val="0070C0"/>
                </a:solidFill>
              </a:rPr>
              <a:t>Student’s Name</a:t>
            </a:r>
          </a:p>
          <a:p>
            <a:pPr algn="ctr"/>
            <a:r>
              <a:rPr lang="en-US" sz="4000" dirty="0">
                <a:solidFill>
                  <a:srgbClr val="0070C0"/>
                </a:solidFill>
              </a:rPr>
              <a:t>Date </a:t>
            </a:r>
          </a:p>
        </p:txBody>
      </p:sp>
    </p:spTree>
    <p:extLst>
      <p:ext uri="{BB962C8B-B14F-4D97-AF65-F5344CB8AC3E}">
        <p14:creationId xmlns:p14="http://schemas.microsoft.com/office/powerpoint/2010/main" val="2456435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94712-0007-43FA-931F-2E448C31376B}"/>
              </a:ext>
            </a:extLst>
          </p:cNvPr>
          <p:cNvSpPr>
            <a:spLocks noGrp="1"/>
          </p:cNvSpPr>
          <p:nvPr>
            <p:ph type="title"/>
          </p:nvPr>
        </p:nvSpPr>
        <p:spPr/>
        <p:txBody>
          <a:bodyPr/>
          <a:lstStyle/>
          <a:p>
            <a:r>
              <a:rPr lang="en-US" dirty="0"/>
              <a:t>CDC REPORT ABOUT COVID-19 VACCINESS</a:t>
            </a:r>
          </a:p>
        </p:txBody>
      </p:sp>
      <p:sp>
        <p:nvSpPr>
          <p:cNvPr id="3" name="Content Placeholder 2">
            <a:extLst>
              <a:ext uri="{FF2B5EF4-FFF2-40B4-BE49-F238E27FC236}">
                <a16:creationId xmlns:a16="http://schemas.microsoft.com/office/drawing/2014/main" id="{C60D5AC8-5B43-4642-A570-D508D67AE10A}"/>
              </a:ext>
            </a:extLst>
          </p:cNvPr>
          <p:cNvSpPr>
            <a:spLocks noGrp="1"/>
          </p:cNvSpPr>
          <p:nvPr>
            <p:ph idx="1"/>
          </p:nvPr>
        </p:nvSpPr>
        <p:spPr/>
        <p:txBody>
          <a:bodyPr>
            <a:normAutofit/>
          </a:bodyPr>
          <a:lstStyle/>
          <a:p>
            <a:r>
              <a:rPr lang="en-US" dirty="0"/>
              <a:t>Studies carried out by the CDC show that COVID-19 vaccines are effective at keeping people from getting COVID-19. </a:t>
            </a:r>
          </a:p>
          <a:p>
            <a:r>
              <a:rPr lang="en-US" dirty="0"/>
              <a:t>Receiving a COVID-19 vaccine will also help keep you from getting extremely ill even if you do get COVID-19. </a:t>
            </a:r>
          </a:p>
          <a:p>
            <a:r>
              <a:rPr lang="en-US" dirty="0"/>
              <a:t>According to studies the number of deaths associated with COVID-19 has reduce in America and other parts of the world.</a:t>
            </a:r>
          </a:p>
          <a:p>
            <a:r>
              <a:rPr lang="en-US" dirty="0"/>
              <a:t>  People are well-thought-out to be fully protected two weeks after their second dose of the Pfizer-</a:t>
            </a:r>
            <a:r>
              <a:rPr lang="en-US" dirty="0" err="1"/>
              <a:t>BioNTech</a:t>
            </a:r>
            <a:r>
              <a:rPr lang="en-US" dirty="0"/>
              <a:t> or </a:t>
            </a:r>
            <a:r>
              <a:rPr lang="en-US" dirty="0" err="1"/>
              <a:t>Moderna</a:t>
            </a:r>
            <a:r>
              <a:rPr lang="en-US" dirty="0"/>
              <a:t> COVID-19 vaccine, or two weeks after the single-dose Johnson &amp; Johnson’s Janssen COVID-19 vaccine.</a:t>
            </a:r>
          </a:p>
        </p:txBody>
      </p:sp>
    </p:spTree>
    <p:extLst>
      <p:ext uri="{BB962C8B-B14F-4D97-AF65-F5344CB8AC3E}">
        <p14:creationId xmlns:p14="http://schemas.microsoft.com/office/powerpoint/2010/main" val="1499153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C09E9-7D7D-4A5F-84B6-52A0B24EE306}"/>
              </a:ext>
            </a:extLst>
          </p:cNvPr>
          <p:cNvSpPr>
            <a:spLocks noGrp="1"/>
          </p:cNvSpPr>
          <p:nvPr>
            <p:ph type="title"/>
          </p:nvPr>
        </p:nvSpPr>
        <p:spPr/>
        <p:txBody>
          <a:bodyPr/>
          <a:lstStyle/>
          <a:p>
            <a:r>
              <a:rPr lang="en-US" dirty="0">
                <a:solidFill>
                  <a:srgbClr val="0070C0"/>
                </a:solidFill>
              </a:rPr>
              <a:t>CDC REPORT ON COVID-19 VACCINE</a:t>
            </a:r>
          </a:p>
        </p:txBody>
      </p:sp>
      <p:sp>
        <p:nvSpPr>
          <p:cNvPr id="3" name="Content Placeholder 2">
            <a:extLst>
              <a:ext uri="{FF2B5EF4-FFF2-40B4-BE49-F238E27FC236}">
                <a16:creationId xmlns:a16="http://schemas.microsoft.com/office/drawing/2014/main" id="{8DC653D5-6284-4160-B8BA-79BC93E2C3FD}"/>
              </a:ext>
            </a:extLst>
          </p:cNvPr>
          <p:cNvSpPr>
            <a:spLocks noGrp="1"/>
          </p:cNvSpPr>
          <p:nvPr>
            <p:ph idx="1"/>
          </p:nvPr>
        </p:nvSpPr>
        <p:spPr/>
        <p:txBody>
          <a:bodyPr>
            <a:normAutofit/>
          </a:bodyPr>
          <a:lstStyle/>
          <a:p>
            <a:r>
              <a:rPr lang="en-US" dirty="0"/>
              <a:t>CDC conducted evocative analyses of facts from VAERS and v-safe in December 14, 2020–January 13, 2021.</a:t>
            </a:r>
          </a:p>
          <a:p>
            <a:r>
              <a:rPr lang="en-US" dirty="0"/>
              <a:t>Inhabitants of LTCFs were presumably recognized by curbing inspection of VAERS information to grown-ups of 65 years and above with a recognized vaccination at an LTCF. </a:t>
            </a:r>
          </a:p>
          <a:p>
            <a:r>
              <a:rPr lang="en-US" dirty="0"/>
              <a:t>To guarantee that LTCF people with thoughtful adverse actions were recognized. </a:t>
            </a:r>
          </a:p>
          <a:p>
            <a:r>
              <a:rPr lang="en-US" dirty="0"/>
              <a:t>Administered injection doses were conveyed to CDC.</a:t>
            </a:r>
          </a:p>
        </p:txBody>
      </p:sp>
    </p:spTree>
    <p:extLst>
      <p:ext uri="{BB962C8B-B14F-4D97-AF65-F5344CB8AC3E}">
        <p14:creationId xmlns:p14="http://schemas.microsoft.com/office/powerpoint/2010/main" val="1118587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46E8B-46AE-458E-B446-F8B29FF0DDFC}"/>
              </a:ext>
            </a:extLst>
          </p:cNvPr>
          <p:cNvSpPr>
            <a:spLocks noGrp="1"/>
          </p:cNvSpPr>
          <p:nvPr>
            <p:ph type="title"/>
          </p:nvPr>
        </p:nvSpPr>
        <p:spPr/>
        <p:txBody>
          <a:bodyPr>
            <a:normAutofit fontScale="90000"/>
          </a:bodyPr>
          <a:lstStyle/>
          <a:p>
            <a:r>
              <a:rPr lang="en-US" dirty="0">
                <a:solidFill>
                  <a:srgbClr val="0070C0"/>
                </a:solidFill>
              </a:rPr>
              <a:t>03/09/2021 09:05 GMT — CDC: Fully vaccinated people in US can meet indoors unmasked</a:t>
            </a:r>
          </a:p>
        </p:txBody>
      </p:sp>
      <p:sp>
        <p:nvSpPr>
          <p:cNvPr id="3" name="Content Placeholder 2">
            <a:extLst>
              <a:ext uri="{FF2B5EF4-FFF2-40B4-BE49-F238E27FC236}">
                <a16:creationId xmlns:a16="http://schemas.microsoft.com/office/drawing/2014/main" id="{F636FAD3-1527-41AD-AC56-AF27539235A5}"/>
              </a:ext>
            </a:extLst>
          </p:cNvPr>
          <p:cNvSpPr>
            <a:spLocks noGrp="1"/>
          </p:cNvSpPr>
          <p:nvPr>
            <p:ph idx="1"/>
          </p:nvPr>
        </p:nvSpPr>
        <p:spPr/>
        <p:txBody>
          <a:bodyPr>
            <a:normAutofit/>
          </a:bodyPr>
          <a:lstStyle/>
          <a:p>
            <a:r>
              <a:rPr lang="en-US" dirty="0"/>
              <a:t>On Monday, the Centers for Disease Control and Prevention (CDC) unconfined their first set of health commends for an entirely vaccinated individual. </a:t>
            </a:r>
          </a:p>
          <a:p>
            <a:r>
              <a:rPr lang="en-US" dirty="0"/>
              <a:t>Bestowing to the article, persons who are vaccinated can visit with other completely vaccinated persons indoors without wearing masks or physical distancing. </a:t>
            </a:r>
          </a:p>
          <a:p>
            <a:r>
              <a:rPr lang="en-US" dirty="0"/>
              <a:t>CDC also recommend vaccinated persons to avoid average- and hugged-sized public crowds and get a test if they grow COVID-19 symptoms</a:t>
            </a:r>
          </a:p>
        </p:txBody>
      </p:sp>
    </p:spTree>
    <p:extLst>
      <p:ext uri="{BB962C8B-B14F-4D97-AF65-F5344CB8AC3E}">
        <p14:creationId xmlns:p14="http://schemas.microsoft.com/office/powerpoint/2010/main" val="2221435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8D3D0-CEAB-4816-AAC9-AE30FF171866}"/>
              </a:ext>
            </a:extLst>
          </p:cNvPr>
          <p:cNvSpPr>
            <a:spLocks noGrp="1"/>
          </p:cNvSpPr>
          <p:nvPr>
            <p:ph type="title"/>
          </p:nvPr>
        </p:nvSpPr>
        <p:spPr/>
        <p:txBody>
          <a:bodyPr/>
          <a:lstStyle/>
          <a:p>
            <a:pPr algn="ctr"/>
            <a:r>
              <a:rPr lang="en-US" dirty="0">
                <a:solidFill>
                  <a:srgbClr val="0070C0"/>
                </a:solidFill>
              </a:rPr>
              <a:t>V-safe </a:t>
            </a:r>
          </a:p>
        </p:txBody>
      </p:sp>
      <p:sp>
        <p:nvSpPr>
          <p:cNvPr id="3" name="Content Placeholder 2">
            <a:extLst>
              <a:ext uri="{FF2B5EF4-FFF2-40B4-BE49-F238E27FC236}">
                <a16:creationId xmlns:a16="http://schemas.microsoft.com/office/drawing/2014/main" id="{084F8DE0-2F43-4931-ADE3-FDFE0797E18C}"/>
              </a:ext>
            </a:extLst>
          </p:cNvPr>
          <p:cNvSpPr>
            <a:spLocks noGrp="1"/>
          </p:cNvSpPr>
          <p:nvPr>
            <p:ph idx="1"/>
          </p:nvPr>
        </p:nvSpPr>
        <p:spPr/>
        <p:txBody>
          <a:bodyPr/>
          <a:lstStyle/>
          <a:p>
            <a:r>
              <a:rPr lang="en-US" dirty="0"/>
              <a:t>CDC has established a new tool, v-safe. </a:t>
            </a:r>
          </a:p>
          <a:p>
            <a:r>
              <a:rPr lang="en-US" dirty="0"/>
              <a:t>To aid us hurriedly find any safety matters with COVID-19 vaccines. </a:t>
            </a:r>
          </a:p>
          <a:p>
            <a:r>
              <a:rPr lang="en-US" dirty="0"/>
              <a:t>V-safe is a smartphone-based, after-vaccination health checker for people who receive COVID-19 vaccines.</a:t>
            </a:r>
          </a:p>
        </p:txBody>
      </p:sp>
    </p:spTree>
    <p:extLst>
      <p:ext uri="{BB962C8B-B14F-4D97-AF65-F5344CB8AC3E}">
        <p14:creationId xmlns:p14="http://schemas.microsoft.com/office/powerpoint/2010/main" val="67474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3B616-62D8-40A2-B235-9469C7D728E0}"/>
              </a:ext>
            </a:extLst>
          </p:cNvPr>
          <p:cNvSpPr>
            <a:spLocks noGrp="1"/>
          </p:cNvSpPr>
          <p:nvPr>
            <p:ph type="title"/>
          </p:nvPr>
        </p:nvSpPr>
        <p:spPr/>
        <p:txBody>
          <a:bodyPr/>
          <a:lstStyle/>
          <a:p>
            <a:pPr algn="ctr"/>
            <a:r>
              <a:rPr lang="en-US" dirty="0">
                <a:solidFill>
                  <a:srgbClr val="0070C0"/>
                </a:solidFill>
              </a:rPr>
              <a:t>Epinephrine injections</a:t>
            </a:r>
          </a:p>
        </p:txBody>
      </p:sp>
      <p:sp>
        <p:nvSpPr>
          <p:cNvPr id="3" name="Content Placeholder 2">
            <a:extLst>
              <a:ext uri="{FF2B5EF4-FFF2-40B4-BE49-F238E27FC236}">
                <a16:creationId xmlns:a16="http://schemas.microsoft.com/office/drawing/2014/main" id="{CA0024D6-DA52-473F-9090-C47D8DEF2313}"/>
              </a:ext>
            </a:extLst>
          </p:cNvPr>
          <p:cNvSpPr>
            <a:spLocks noGrp="1"/>
          </p:cNvSpPr>
          <p:nvPr>
            <p:ph idx="1"/>
          </p:nvPr>
        </p:nvSpPr>
        <p:spPr/>
        <p:txBody>
          <a:bodyPr/>
          <a:lstStyle/>
          <a:p>
            <a:r>
              <a:rPr lang="en-US" dirty="0"/>
              <a:t>In circumstances of alleged anaphylaxis.</a:t>
            </a:r>
          </a:p>
          <a:p>
            <a:r>
              <a:rPr lang="en-US" dirty="0"/>
              <a:t>The CDC say, health care specialists should administer an instant injection of epinephrine. </a:t>
            </a:r>
          </a:p>
          <a:p>
            <a:r>
              <a:rPr lang="en-US" dirty="0"/>
              <a:t>Epinephrine, is a hormone that counters the impacts of anaphylaxis.</a:t>
            </a:r>
          </a:p>
          <a:p>
            <a:r>
              <a:rPr lang="en-US" dirty="0"/>
              <a:t> Persons who have come across such a reaction previously frequently carry an auto-injector that brings a shot of the hormone in crises.</a:t>
            </a:r>
          </a:p>
        </p:txBody>
      </p:sp>
    </p:spTree>
    <p:extLst>
      <p:ext uri="{BB962C8B-B14F-4D97-AF65-F5344CB8AC3E}">
        <p14:creationId xmlns:p14="http://schemas.microsoft.com/office/powerpoint/2010/main" val="906722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E91C-A36D-4909-8BE1-2123F138C20A}"/>
              </a:ext>
            </a:extLst>
          </p:cNvPr>
          <p:cNvSpPr>
            <a:spLocks noGrp="1"/>
          </p:cNvSpPr>
          <p:nvPr>
            <p:ph type="title"/>
          </p:nvPr>
        </p:nvSpPr>
        <p:spPr/>
        <p:txBody>
          <a:bodyPr/>
          <a:lstStyle/>
          <a:p>
            <a:r>
              <a:rPr lang="en-US" dirty="0"/>
              <a:t>COVID-19 vaccines are safe</a:t>
            </a:r>
          </a:p>
        </p:txBody>
      </p:sp>
      <p:sp>
        <p:nvSpPr>
          <p:cNvPr id="3" name="Content Placeholder 2">
            <a:extLst>
              <a:ext uri="{FF2B5EF4-FFF2-40B4-BE49-F238E27FC236}">
                <a16:creationId xmlns:a16="http://schemas.microsoft.com/office/drawing/2014/main" id="{FBDFB176-A959-4D18-A4E4-58147D9B2C0B}"/>
              </a:ext>
            </a:extLst>
          </p:cNvPr>
          <p:cNvSpPr>
            <a:spLocks noGrp="1"/>
          </p:cNvSpPr>
          <p:nvPr>
            <p:ph idx="1"/>
          </p:nvPr>
        </p:nvSpPr>
        <p:spPr/>
        <p:txBody>
          <a:bodyPr/>
          <a:lstStyle/>
          <a:p>
            <a:r>
              <a:rPr lang="en-US" dirty="0"/>
              <a:t>According to CDC is that Millions of people in the United States have received COVID-19 vaccines, and these vaccines have undergone the most exhaustive safety specialist care in U.S. history. </a:t>
            </a:r>
          </a:p>
          <a:p>
            <a:r>
              <a:rPr lang="en-US" dirty="0"/>
              <a:t>This intensive care includes using both reputable and novel safety monitoring systems to make sure that COVID-19 vaccines are safe.</a:t>
            </a:r>
          </a:p>
          <a:p>
            <a:r>
              <a:rPr lang="en-US" dirty="0"/>
              <a:t> The side effects from COVID-19 vaccination, such as chills or tiredness, might distress your ability to do daily events, and they should come to an end in few days.</a:t>
            </a:r>
          </a:p>
        </p:txBody>
      </p:sp>
    </p:spTree>
    <p:extLst>
      <p:ext uri="{BB962C8B-B14F-4D97-AF65-F5344CB8AC3E}">
        <p14:creationId xmlns:p14="http://schemas.microsoft.com/office/powerpoint/2010/main" val="274142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4E502-8A46-44FC-8A40-08CD97931056}"/>
              </a:ext>
            </a:extLst>
          </p:cNvPr>
          <p:cNvSpPr>
            <a:spLocks noGrp="1"/>
          </p:cNvSpPr>
          <p:nvPr>
            <p:ph type="title"/>
          </p:nvPr>
        </p:nvSpPr>
        <p:spPr/>
        <p:txBody>
          <a:bodyPr/>
          <a:lstStyle/>
          <a:p>
            <a:pPr algn="ctr"/>
            <a:r>
              <a:rPr lang="en-US" dirty="0">
                <a:solidFill>
                  <a:srgbClr val="0070C0"/>
                </a:solidFill>
              </a:rPr>
              <a:t>References</a:t>
            </a:r>
          </a:p>
        </p:txBody>
      </p:sp>
      <p:sp>
        <p:nvSpPr>
          <p:cNvPr id="3" name="Content Placeholder 2">
            <a:extLst>
              <a:ext uri="{FF2B5EF4-FFF2-40B4-BE49-F238E27FC236}">
                <a16:creationId xmlns:a16="http://schemas.microsoft.com/office/drawing/2014/main" id="{17283845-E46C-4E08-9182-E50759534712}"/>
              </a:ext>
            </a:extLst>
          </p:cNvPr>
          <p:cNvSpPr>
            <a:spLocks noGrp="1"/>
          </p:cNvSpPr>
          <p:nvPr>
            <p:ph idx="1"/>
          </p:nvPr>
        </p:nvSpPr>
        <p:spPr/>
        <p:txBody>
          <a:bodyPr/>
          <a:lstStyle/>
          <a:p>
            <a:r>
              <a:rPr lang="en-US" dirty="0"/>
              <a:t>Dooling, K. (2021). The Advisory Committee on immunization practices’ updated interim recommendation for allocation of COVID-19 vaccine—United States, December 2020. MMWR. Morbidity and mortality weekly report, 69.</a:t>
            </a:r>
          </a:p>
          <a:p>
            <a:r>
              <a:rPr lang="en-US" dirty="0"/>
              <a:t>Shimabukuro, T. (2021). COVID-19 vaccine safety update. </a:t>
            </a:r>
            <a:r>
              <a:rPr lang="en-US"/>
              <a:t>Advisory Committee on Immunization Practices (ACIP) January, 27.</a:t>
            </a:r>
          </a:p>
          <a:p>
            <a:endParaRPr lang="en-US"/>
          </a:p>
        </p:txBody>
      </p:sp>
    </p:spTree>
    <p:extLst>
      <p:ext uri="{BB962C8B-B14F-4D97-AF65-F5344CB8AC3E}">
        <p14:creationId xmlns:p14="http://schemas.microsoft.com/office/powerpoint/2010/main" val="19690652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198</TotalTime>
  <Words>1195</Words>
  <Application>Microsoft Office PowerPoint</Application>
  <PresentationFormat>Widescreen</PresentationFormat>
  <Paragraphs>48</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PowerPoint Presentation</vt:lpstr>
      <vt:lpstr>PowerPoint Presentation</vt:lpstr>
      <vt:lpstr>CDC REPORT ABOUT COVID-19 VACCINESS</vt:lpstr>
      <vt:lpstr>CDC REPORT ON COVID-19 VACCINE</vt:lpstr>
      <vt:lpstr>03/09/2021 09:05 GMT — CDC: Fully vaccinated people in US can meet indoors unmasked</vt:lpstr>
      <vt:lpstr>V-safe </vt:lpstr>
      <vt:lpstr>Epinephrine injections</vt:lpstr>
      <vt:lpstr>COVID-19 vaccines are safe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2021-03-15T16:04:12Z</dcterms:created>
  <dcterms:modified xsi:type="dcterms:W3CDTF">2021-03-16T13:03:01Z</dcterms:modified>
</cp:coreProperties>
</file>